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Единый день </a:t>
            </a:r>
            <a:br>
              <a:rPr lang="ru-RU" sz="2500" b="1" dirty="0" smtClean="0"/>
            </a:br>
            <a:r>
              <a:rPr lang="ru-RU" sz="2500" b="1" dirty="0" smtClean="0"/>
              <a:t>информирования населения </a:t>
            </a:r>
            <a:br>
              <a:rPr lang="ru-RU" sz="2500" b="1" dirty="0" smtClean="0"/>
            </a:br>
            <a:r>
              <a:rPr lang="ru-RU" sz="2500" b="1" dirty="0" smtClean="0"/>
              <a:t>август </a:t>
            </a:r>
            <a:r>
              <a:rPr lang="ru-RU" sz="2500" b="1" dirty="0"/>
              <a:t>2024 </a:t>
            </a:r>
            <a:r>
              <a:rPr lang="ru-RU" sz="2500" b="1" dirty="0" smtClean="0"/>
              <a:t>г</a:t>
            </a:r>
            <a:r>
              <a:rPr lang="ru-RU" sz="25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окружающий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её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мир – "джунгли", способные вторгнуться в хорошо отлаженный европейский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механизм…</a:t>
              </a:r>
              <a:endPara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  <a:endParaRPr lang="ru-RU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ФЕЙК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</a:t>
            </a:r>
            <a:r>
              <a:rPr lang="ru-RU" sz="2000" dirty="0" smtClean="0">
                <a:solidFill>
                  <a:schemeClr val="bg1"/>
                </a:solidFill>
              </a:rPr>
              <a:t>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</a:t>
            </a:r>
            <a:r>
              <a:rPr lang="ru-RU" sz="6000" b="1" dirty="0" smtClean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</a:t>
            </a:r>
            <a:r>
              <a:rPr lang="ru-RU" dirty="0" smtClean="0"/>
              <a:t>клевета </a:t>
            </a:r>
            <a:r>
              <a:rPr lang="ru-RU" dirty="0"/>
              <a:t>распространяются </a:t>
            </a:r>
            <a:r>
              <a:rPr lang="ru-RU" dirty="0" smtClean="0"/>
              <a:t>быстрее </a:t>
            </a:r>
            <a:r>
              <a:rPr lang="ru-RU" dirty="0"/>
              <a:t>истины </a:t>
            </a:r>
            <a:endParaRPr lang="ru-RU" dirty="0" smtClean="0"/>
          </a:p>
          <a:p>
            <a:r>
              <a:rPr lang="ru-RU" dirty="0" smtClean="0"/>
              <a:t>(по </a:t>
            </a:r>
            <a:r>
              <a:rPr lang="ru-RU" dirty="0"/>
              <a:t>оценкам </a:t>
            </a:r>
            <a:r>
              <a:rPr lang="ru-RU" dirty="0" smtClean="0"/>
              <a:t>зарубежных экспертов)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СМИ,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субъектов гражданского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 и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«замыкание» ее на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</a:t>
            </a:r>
            <a:r>
              <a:rPr lang="ru-RU" sz="1400" dirty="0" smtClean="0"/>
              <a:t>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</a:t>
            </a:r>
            <a:r>
              <a:rPr lang="ru-RU" sz="1400" dirty="0" smtClean="0"/>
              <a:t>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</a:t>
            </a:r>
            <a:r>
              <a:rPr lang="ru-RU" sz="1400" dirty="0" smtClean="0"/>
              <a:t>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</a:t>
            </a:r>
            <a:r>
              <a:rPr lang="ru-RU" sz="1400" dirty="0" smtClean="0"/>
              <a:t>общедоступным; </a:t>
            </a:r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/>
              <a:t>о</a:t>
            </a:r>
            <a:r>
              <a:rPr lang="ru-RU" sz="1400" dirty="0" smtClean="0"/>
              <a:t>бъясните </a:t>
            </a:r>
            <a:r>
              <a:rPr lang="ru-RU" sz="1400" dirty="0"/>
              <a:t>опасность передачи </a:t>
            </a:r>
            <a:r>
              <a:rPr lang="ru-RU" sz="1400" dirty="0" err="1" smtClean="0"/>
              <a:t>геоданных</a:t>
            </a:r>
            <a:r>
              <a:rPr lang="ru-RU" sz="1400" dirty="0" smtClean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создайте </a:t>
            </a:r>
            <a:r>
              <a:rPr lang="ru-RU" sz="1400" dirty="0"/>
              <a:t>совместно с детьми список правил использования </a:t>
            </a:r>
            <a:r>
              <a:rPr lang="ru-RU" sz="1400" dirty="0" smtClean="0"/>
              <a:t>Интернета;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</a:t>
            </a:r>
            <a:r>
              <a:rPr lang="ru-RU" sz="1400" dirty="0" smtClean="0"/>
              <a:t>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научите </a:t>
            </a:r>
            <a:r>
              <a:rPr lang="ru-RU" sz="1400" dirty="0"/>
              <a:t>детей тому, что к онлайн и к личному общению применимы одни и те же </a:t>
            </a:r>
            <a:r>
              <a:rPr lang="ru-RU" sz="1400" dirty="0" smtClean="0"/>
              <a:t>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установите </a:t>
            </a:r>
            <a:r>
              <a:rPr lang="ru-RU" sz="1400" dirty="0"/>
              <a:t>родительский </a:t>
            </a:r>
            <a:r>
              <a:rPr lang="ru-RU" sz="1400" dirty="0" smtClean="0"/>
              <a:t>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</a:t>
            </a:r>
            <a:r>
              <a:rPr lang="ru-RU" sz="1400" dirty="0" smtClean="0"/>
              <a:t>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</a:t>
            </a:r>
            <a:r>
              <a:rPr lang="ru-RU" sz="1400" dirty="0" smtClean="0"/>
              <a:t>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</a:t>
            </a:r>
            <a:r>
              <a:rPr lang="ru-RU" sz="1400" dirty="0" smtClean="0"/>
              <a:t>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периодически </a:t>
            </a:r>
            <a:r>
              <a:rPr lang="ru-RU" sz="1400" dirty="0"/>
              <a:t>смотрите истории поиска в </a:t>
            </a:r>
            <a:r>
              <a:rPr lang="ru-RU" sz="1400" dirty="0" smtClean="0"/>
              <a:t>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 smtClean="0"/>
              <a:t>Продемонстрируйте </a:t>
            </a:r>
            <a:r>
              <a:rPr lang="ru-RU" sz="1400" dirty="0"/>
              <a:t>детям максимальную открытость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при </a:t>
            </a:r>
            <a:r>
              <a:rPr lang="ru-RU" sz="1400" dirty="0"/>
              <a:t>отслеживании их действий в Интернете,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чтобы </a:t>
            </a:r>
            <a:r>
              <a:rPr lang="ru-RU" sz="1400" dirty="0"/>
              <a:t>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внутренних дел </a:t>
            </a: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профилактике киберпреступлений </a:t>
            </a:r>
            <a: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</a:t>
            </a:r>
            <a:r>
              <a:rPr lang="ru-RU" sz="1900" dirty="0" smtClean="0"/>
              <a:t>белорусов </a:t>
            </a:r>
            <a:br>
              <a:rPr lang="ru-RU" sz="1900" dirty="0" smtClean="0"/>
            </a:br>
            <a:r>
              <a:rPr lang="ru-RU" sz="1900" dirty="0" smtClean="0"/>
              <a:t>государственным </a:t>
            </a:r>
            <a:r>
              <a:rPr lang="ru-RU" sz="1900" dirty="0"/>
              <a:t>средствам массовой информации растет и составляет </a:t>
            </a:r>
            <a:r>
              <a:rPr lang="ru-RU" sz="1900" dirty="0" smtClean="0"/>
              <a:t>на 2023 год </a:t>
            </a:r>
            <a:br>
              <a:rPr lang="ru-RU" sz="1900" dirty="0" smtClean="0"/>
            </a:br>
            <a:r>
              <a:rPr lang="ru-RU" sz="1900" dirty="0" smtClean="0"/>
              <a:t>почти 55%</a:t>
            </a:r>
            <a:endParaRPr lang="ru-RU" sz="1900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средствах массовой информации 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в </a:t>
            </a:r>
            <a:r>
              <a:rPr lang="ru-RU" i="1" dirty="0"/>
              <a:t>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</a:t>
            </a:r>
            <a:r>
              <a:rPr lang="ru-RU" sz="1600" dirty="0" smtClean="0"/>
              <a:t>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</a:t>
            </a:r>
            <a:r>
              <a:rPr lang="ru-RU" sz="1600" dirty="0" smtClean="0"/>
              <a:t>около 27,4 </a:t>
            </a:r>
            <a:r>
              <a:rPr lang="ru-RU" sz="1600" dirty="0"/>
              <a:t>тыс. долларов США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заключение под стражу на срок от 1 года.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дминистративная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в 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</a:t>
            </a:r>
            <a:r>
              <a:rPr lang="ru-RU" dirty="0" smtClean="0"/>
              <a:t>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</a:t>
            </a:r>
            <a:r>
              <a:rPr lang="ru-RU" dirty="0" smtClean="0"/>
              <a:t>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</a:t>
            </a:r>
            <a:r>
              <a:rPr lang="ru-RU" dirty="0" smtClean="0"/>
              <a:t>информации;</a:t>
            </a:r>
            <a:endParaRPr lang="ru-RU" dirty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 smtClean="0"/>
              <a:t>проверьте </a:t>
            </a:r>
            <a:r>
              <a:rPr lang="ru-RU" dirty="0"/>
              <a:t>автора </a:t>
            </a:r>
            <a:r>
              <a:rPr lang="ru-RU" dirty="0" smtClean="0"/>
              <a:t>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</a:t>
            </a:r>
            <a:r>
              <a:rPr lang="ru-RU" dirty="0" smtClean="0"/>
              <a:t>поделился;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</a:t>
            </a:r>
            <a:r>
              <a:rPr lang="ru-RU" dirty="0" smtClean="0"/>
              <a:t>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даже </a:t>
            </a:r>
            <a:r>
              <a:rPr lang="ru-RU" dirty="0"/>
              <a:t>если это ваш друг, убедитесь в том, что он компетентен в том, о чем </a:t>
            </a:r>
            <a:r>
              <a:rPr lang="ru-RU" dirty="0" smtClean="0"/>
              <a:t>пишет;</a:t>
            </a:r>
            <a:r>
              <a:rPr lang="ru-RU" dirty="0"/>
              <a:t> </a:t>
            </a:r>
          </a:p>
          <a:p>
            <a:pPr fontAlgn="base">
              <a:lnSpc>
                <a:spcPct val="80000"/>
              </a:lnSpc>
            </a:pPr>
            <a:endParaRPr lang="ru-RU" dirty="0" smtClean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запоминайте </a:t>
            </a:r>
            <a:r>
              <a:rPr lang="ru-RU" dirty="0"/>
              <a:t>информационные ресурсы, которым можно и особенно которым нельзя </a:t>
            </a:r>
            <a:r>
              <a:rPr lang="ru-RU" dirty="0" smtClean="0"/>
              <a:t>верить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</a:t>
            </a:r>
            <a:r>
              <a:rPr lang="ru-RU" sz="1750" dirty="0" smtClean="0"/>
              <a:t>в Беларуси ограничен </a:t>
            </a:r>
            <a:r>
              <a:rPr lang="ru-RU" sz="1750" dirty="0"/>
              <a:t>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Из </a:t>
            </a:r>
            <a:r>
              <a:rPr lang="ru-RU" sz="1750" dirty="0"/>
              <a:t>них за распространение экстремистских материалов в 2023 году ограничен 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dirty="0"/>
              <a:t>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за </a:t>
            </a:r>
            <a:r>
              <a:rPr lang="ru-RU" sz="1750" dirty="0"/>
              <a:t>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республиканский список экстремистских материалов в первом полугодии 2024 </a:t>
            </a:r>
            <a:r>
              <a:rPr lang="ru-RU" sz="1750" dirty="0" smtClean="0"/>
              <a:t>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(</a:t>
            </a:r>
            <a:r>
              <a:rPr lang="ru-RU" sz="1750" dirty="0"/>
              <a:t>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экстремистских материалов размещен на сайте Министерства информации Республики Беларусь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Как </a:t>
            </a:r>
            <a:r>
              <a:rPr lang="ru-RU" sz="2800" b="1" dirty="0">
                <a:solidFill>
                  <a:schemeClr val="bg1"/>
                </a:solidFill>
              </a:rPr>
              <a:t>избавиться от </a:t>
            </a:r>
            <a:r>
              <a:rPr lang="ru-RU" sz="2800" b="1" dirty="0" smtClean="0">
                <a:solidFill>
                  <a:schemeClr val="bg1"/>
                </a:solidFill>
              </a:rPr>
              <a:t>постоянного  «</a:t>
            </a:r>
            <a:r>
              <a:rPr lang="ru-RU" sz="2800" b="1" dirty="0">
                <a:solidFill>
                  <a:schemeClr val="bg1"/>
                </a:solidFill>
              </a:rPr>
              <a:t>информационного шума</a:t>
            </a:r>
            <a:r>
              <a:rPr lang="ru-RU" sz="2800" b="1" dirty="0" smtClean="0">
                <a:solidFill>
                  <a:schemeClr val="bg1"/>
                </a:solidFill>
              </a:rPr>
              <a:t>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</a:t>
            </a:r>
            <a:r>
              <a:rPr lang="ru-RU" dirty="0" smtClean="0"/>
              <a:t>оздайте </a:t>
            </a:r>
            <a:r>
              <a:rPr lang="ru-RU" dirty="0"/>
              <a:t>промежутки времени, свободные от </a:t>
            </a:r>
            <a:r>
              <a:rPr lang="ru-RU" dirty="0" smtClean="0"/>
              <a:t>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</a:t>
            </a:r>
            <a:r>
              <a:rPr lang="ru-RU" dirty="0" smtClean="0"/>
              <a:t>ыделите </a:t>
            </a:r>
            <a:r>
              <a:rPr lang="ru-RU" dirty="0"/>
              <a:t>время, в которое вы не потребляете </a:t>
            </a:r>
            <a:r>
              <a:rPr lang="ru-RU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</a:t>
            </a:r>
            <a:r>
              <a:rPr lang="ru-RU" dirty="0" smtClean="0"/>
              <a:t>айте </a:t>
            </a:r>
            <a:r>
              <a:rPr lang="ru-RU" dirty="0"/>
              <a:t>статьям и видео </a:t>
            </a:r>
            <a:r>
              <a:rPr lang="ru-RU" dirty="0" smtClean="0"/>
              <a:t>«отлежаться», </a:t>
            </a:r>
            <a:r>
              <a:rPr lang="ru-RU" dirty="0"/>
              <a:t>прежде чем их читать или </a:t>
            </a:r>
            <a:r>
              <a:rPr lang="ru-RU" dirty="0" smtClean="0"/>
              <a:t>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</a:t>
            </a:r>
            <a:r>
              <a:rPr lang="ru-RU" dirty="0" smtClean="0"/>
              <a:t>итайте </a:t>
            </a:r>
            <a:r>
              <a:rPr lang="ru-RU" dirty="0"/>
              <a:t>вечерние или утренние дайджесты новостей, уделяя больше внимания местным и профессиональным </a:t>
            </a:r>
            <a:r>
              <a:rPr lang="ru-RU" dirty="0" smtClean="0"/>
              <a:t>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</a:t>
            </a:r>
            <a:r>
              <a:rPr lang="ru-RU" dirty="0" smtClean="0"/>
              <a:t>рофильтруйте </a:t>
            </a:r>
            <a:r>
              <a:rPr lang="ru-RU" dirty="0"/>
              <a:t>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телефоне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/>
              <a:t>боты </a:t>
            </a:r>
            <a:r>
              <a:rPr lang="ru-RU" sz="1600" dirty="0"/>
              <a:t>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</a:t>
            </a:r>
            <a:r>
              <a:rPr lang="ru-RU" sz="1600" dirty="0" smtClean="0"/>
              <a:t>животных;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п</a:t>
            </a:r>
            <a:r>
              <a:rPr lang="ru-RU" sz="1600" dirty="0" smtClean="0"/>
              <a:t>рофили </a:t>
            </a:r>
            <a:r>
              <a:rPr lang="ru-RU" sz="1600" dirty="0"/>
              <a:t>ботов обычно не содержат личных данных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</a:t>
            </a:r>
            <a:r>
              <a:rPr lang="ru-RU" sz="1600" dirty="0" smtClean="0"/>
              <a:t>страницы;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активно комментируют, используя одинаковые формулировки, распространяют рекламу, спам и ложную </a:t>
            </a:r>
            <a:r>
              <a:rPr lang="ru-RU" sz="1600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о</a:t>
            </a:r>
            <a:r>
              <a:rPr lang="ru-RU" sz="1600" dirty="0" smtClean="0"/>
              <a:t>печатки </a:t>
            </a:r>
            <a:r>
              <a:rPr lang="ru-RU" sz="1600" dirty="0"/>
              <a:t>и орфографические ошибки мешают боту воспринимать текст </a:t>
            </a:r>
            <a:r>
              <a:rPr lang="ru-RU" sz="1600" dirty="0" smtClean="0"/>
              <a:t>корректно;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не реагируют на аббревиатуры, сокращения и не понимают эмоциональный или саркастический </a:t>
            </a:r>
            <a:r>
              <a:rPr lang="ru-RU" sz="1600" dirty="0" smtClean="0"/>
              <a:t>контекст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встрече с Государственным секретарем Совета Безопасности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 smtClean="0"/>
              <a:t>Республиканский </a:t>
            </a:r>
            <a:r>
              <a:rPr lang="ru-RU" sz="1500" i="1" dirty="0"/>
              <a:t>список экстремистских материалов размещен на сайте Министерства информации Республики Беларусь </a:t>
            </a:r>
            <a:r>
              <a:rPr lang="ru-RU" sz="1500" i="1" dirty="0" smtClean="0"/>
              <a:t>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 smtClean="0"/>
              <a:t>Информация </a:t>
            </a:r>
            <a:r>
              <a:rPr lang="be-BY" sz="1500" i="1" dirty="0"/>
              <a:t>Министерства внутренних дел Республики Беларусь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по </a:t>
            </a:r>
            <a:r>
              <a:rPr lang="be-BY" sz="1500" i="1" dirty="0"/>
              <a:t>профилактике киберпреступлений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(</a:t>
            </a:r>
            <a:r>
              <a:rPr lang="be-BY" sz="1500" i="1" dirty="0"/>
              <a:t>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</a:t>
            </a:r>
            <a:r>
              <a:rPr lang="ru-RU" sz="1900" b="1" dirty="0" smtClean="0"/>
              <a:t>132-х </a:t>
            </a:r>
            <a:br>
              <a:rPr lang="ru-RU" sz="1900" b="1" dirty="0" smtClean="0"/>
            </a:br>
            <a:r>
              <a:rPr lang="ru-RU" sz="1900" b="1" dirty="0" smtClean="0"/>
              <a:t>государств </a:t>
            </a:r>
            <a:r>
              <a:rPr lang="ru-RU" sz="1900" b="1" dirty="0"/>
              <a:t>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</a:t>
            </a:r>
            <a:r>
              <a:rPr lang="ru-RU" i="1" dirty="0" smtClean="0"/>
              <a:t>агентства </a:t>
            </a:r>
            <a:br>
              <a:rPr lang="ru-RU" i="1" dirty="0" smtClean="0"/>
            </a:br>
            <a:r>
              <a:rPr lang="ru-RU" i="1" dirty="0" err="1" smtClean="0"/>
              <a:t>We</a:t>
            </a:r>
            <a:r>
              <a:rPr lang="ru-RU" i="1" dirty="0" smtClean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 smtClean="0"/>
              <a:t>Social</a:t>
            </a:r>
            <a:r>
              <a:rPr lang="ru-RU" i="1" dirty="0" smtClean="0"/>
              <a:t>, в 2024 году проникновение </a:t>
            </a:r>
            <a:r>
              <a:rPr lang="ru-RU" i="1" dirty="0"/>
              <a:t>Интернета в </a:t>
            </a:r>
            <a:r>
              <a:rPr lang="ru-RU" i="1" dirty="0" smtClean="0"/>
              <a:t>Беларуси составило 89,5%, </a:t>
            </a:r>
            <a:r>
              <a:rPr lang="ru-RU" i="1" dirty="0"/>
              <a:t>России </a:t>
            </a:r>
            <a:r>
              <a:rPr lang="ru-RU" i="1" dirty="0" smtClean="0"/>
              <a:t>– 90,4</a:t>
            </a:r>
            <a:r>
              <a:rPr lang="ru-RU" i="1" dirty="0"/>
              <a:t>%, Казахстане – 92,3%, Польше – 88,1%, Литве – 89%, Латвии – 92,9%, Украине – 79,2</a:t>
            </a:r>
            <a:r>
              <a:rPr lang="ru-RU" i="1" dirty="0" smtClean="0"/>
              <a:t>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  <a:endParaRPr lang="ru-RU" sz="1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всех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904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info-01</cp:lastModifiedBy>
  <cp:revision>104</cp:revision>
  <dcterms:created xsi:type="dcterms:W3CDTF">2024-07-24T10:48:12Z</dcterms:created>
  <dcterms:modified xsi:type="dcterms:W3CDTF">2024-08-05T05:05:02Z</dcterms:modified>
</cp:coreProperties>
</file>